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DFE20D-3FE2-4948-B56D-D9B60A272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512" y="500062"/>
            <a:ext cx="6276975" cy="585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033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20</cp:revision>
  <dcterms:created xsi:type="dcterms:W3CDTF">2020-04-18T07:36:16Z</dcterms:created>
  <dcterms:modified xsi:type="dcterms:W3CDTF">2020-05-04T06:45:39Z</dcterms:modified>
</cp:coreProperties>
</file>